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-206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2780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5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56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8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8326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9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7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677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974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0EDE6EB-B01A-4DC9-966F-39991EAB4E34}" type="datetimeFigureOut">
              <a:rPr lang="en-US" smtClean="0"/>
              <a:t>25-May-20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E5FDD72-7009-4369-B9BC-216EE46516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65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White12" TargetMode="External"/><Relationship Id="rId2" Type="http://schemas.openxmlformats.org/officeDocument/2006/relationships/hyperlink" Target="https://chriswhite.netlify.ap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A6F2-94EE-4EAE-84A2-06D9DFE4E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Portfolio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B954F-06B3-4792-B7AF-77DA67AE3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Chris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1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9FCD-5B9D-4F30-836A-DB771372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33681-9771-4FE6-801F-7BE9FFD19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263159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A98B-3C00-4E9F-B6FF-B842E624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Contact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7BB1-B622-414C-9F88-3DBC97C80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45303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5761-320F-4C01-8B5E-A04A9056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Javascript</a:t>
            </a:r>
            <a:r>
              <a:rPr lang="en-AU" dirty="0"/>
              <a:t> – project hover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0B9F3-830A-45FE-8DA0-27DB2A06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5" y="2414355"/>
            <a:ext cx="8564170" cy="3324689"/>
          </a:xfrm>
        </p:spPr>
      </p:pic>
    </p:spTree>
    <p:extLst>
      <p:ext uri="{BB962C8B-B14F-4D97-AF65-F5344CB8AC3E}">
        <p14:creationId xmlns:p14="http://schemas.microsoft.com/office/powerpoint/2010/main" val="394929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31B0-E659-452C-94B8-FE48CD25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Javascript</a:t>
            </a:r>
            <a:r>
              <a:rPr lang="en-AU" dirty="0"/>
              <a:t> – drop down menu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FFAF1C-0C1B-4856-8366-0F3899081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15" y="2064057"/>
            <a:ext cx="7412855" cy="4640055"/>
          </a:xfrm>
        </p:spPr>
      </p:pic>
    </p:spTree>
    <p:extLst>
      <p:ext uri="{BB962C8B-B14F-4D97-AF65-F5344CB8AC3E}">
        <p14:creationId xmlns:p14="http://schemas.microsoft.com/office/powerpoint/2010/main" val="14700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9464-0971-47B4-82EF-64314F4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Javascript</a:t>
            </a:r>
            <a:r>
              <a:rPr lang="en-AU" dirty="0"/>
              <a:t> – menu click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6A94F-7B89-4FE8-8C4F-91DBACC8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94" y="2538198"/>
            <a:ext cx="8326012" cy="3077004"/>
          </a:xfrm>
        </p:spPr>
      </p:pic>
    </p:spTree>
    <p:extLst>
      <p:ext uri="{BB962C8B-B14F-4D97-AF65-F5344CB8AC3E}">
        <p14:creationId xmlns:p14="http://schemas.microsoft.com/office/powerpoint/2010/main" val="69675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FE74-E833-48C6-A840-FCDA3381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layouts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774C3-9FDB-40F3-857D-6F10639D9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32275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552E-1732-4B55-94C0-F6DE0710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layouts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F83CE-CA08-453F-AA46-F63999F70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265406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D8DE-2A95-4F19-9594-9A015CD5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layouts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9D05F-5B44-4BCA-A009-DFF88C35E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5" b="4442"/>
          <a:stretch/>
        </p:blipFill>
        <p:spPr>
          <a:xfrm>
            <a:off x="2331014" y="2294143"/>
            <a:ext cx="7682372" cy="3620604"/>
          </a:xfrm>
        </p:spPr>
      </p:pic>
    </p:spTree>
    <p:extLst>
      <p:ext uri="{BB962C8B-B14F-4D97-AF65-F5344CB8AC3E}">
        <p14:creationId xmlns:p14="http://schemas.microsoft.com/office/powerpoint/2010/main" val="280347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9B4-FE17-44A1-8B36-6095E486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layouts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7BD46-BD23-4681-ABEB-8338588BE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428557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02B2-1584-4A7E-A98A-F062EA11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684AF-392B-4723-A6B9-249242EC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https://chriswhite.netlify.app/</a:t>
            </a:r>
            <a:endParaRPr lang="en-US" dirty="0"/>
          </a:p>
          <a:p>
            <a:r>
              <a:rPr lang="en-US" dirty="0">
                <a:hlinkClick r:id="rId3"/>
              </a:rPr>
              <a:t>https://github.com/ChrisWhite12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1FB3-DB60-4EB6-B26F-DABD57E6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Sitemap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3C98A-33C9-4026-965A-EBE9EA19F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84" y="2600119"/>
            <a:ext cx="6668431" cy="2953162"/>
          </a:xfrm>
        </p:spPr>
      </p:pic>
    </p:spTree>
    <p:extLst>
      <p:ext uri="{BB962C8B-B14F-4D97-AF65-F5344CB8AC3E}">
        <p14:creationId xmlns:p14="http://schemas.microsoft.com/office/powerpoint/2010/main" val="158276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DEF85-DB70-4898-AD80-00D83958E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93" y="152086"/>
            <a:ext cx="9818703" cy="6553828"/>
          </a:xfrm>
        </p:spPr>
      </p:pic>
    </p:spTree>
    <p:extLst>
      <p:ext uri="{BB962C8B-B14F-4D97-AF65-F5344CB8AC3E}">
        <p14:creationId xmlns:p14="http://schemas.microsoft.com/office/powerpoint/2010/main" val="427302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04F8C-F197-4AC5-AC3A-23000AEF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0" y="763480"/>
            <a:ext cx="10528223" cy="5013294"/>
          </a:xfrm>
        </p:spPr>
      </p:pic>
    </p:spTree>
    <p:extLst>
      <p:ext uri="{BB962C8B-B14F-4D97-AF65-F5344CB8AC3E}">
        <p14:creationId xmlns:p14="http://schemas.microsoft.com/office/powerpoint/2010/main" val="203651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7044-42D0-436D-8D2D-832DEF0B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E7BBF-9AEE-4640-AE69-205EC503A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141458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B156-BA8A-4F41-8DFC-BB6FC127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Mobile version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6A51B-6606-4913-ADF3-19A05928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6" y="2286000"/>
            <a:ext cx="1742302" cy="35814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4734FB-B254-48BB-BBB3-13EDA66E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0" y="2286000"/>
            <a:ext cx="174230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3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734A-22F4-409B-97CE-A4533F9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page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BFC368-D72A-4404-A43C-26AAD7BF4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69833"/>
            <a:ext cx="6893597" cy="32403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5A5D2-5CF1-47D8-9BB3-7B37F49DE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52" y="2303756"/>
            <a:ext cx="2109766" cy="43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1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A29D-E27E-4D49-87A8-10691168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Hover effects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BEA84-7EFA-48DA-A78B-52393BBF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43" y="2250489"/>
            <a:ext cx="7606513" cy="3581400"/>
          </a:xfrm>
        </p:spPr>
      </p:pic>
    </p:spTree>
    <p:extLst>
      <p:ext uri="{BB962C8B-B14F-4D97-AF65-F5344CB8AC3E}">
        <p14:creationId xmlns:p14="http://schemas.microsoft.com/office/powerpoint/2010/main" val="17177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E035-680D-4361-8D03-02C4BECF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Blog posts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C5391-9A4C-4413-A901-A63F32FC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2" y="2286000"/>
            <a:ext cx="7619155" cy="3581400"/>
          </a:xfrm>
        </p:spPr>
      </p:pic>
    </p:spTree>
    <p:extLst>
      <p:ext uri="{BB962C8B-B14F-4D97-AF65-F5344CB8AC3E}">
        <p14:creationId xmlns:p14="http://schemas.microsoft.com/office/powerpoint/2010/main" val="6327735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445</TotalTime>
  <Words>56</Words>
  <Application>Microsoft Office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Portfolio</vt:lpstr>
      <vt:lpstr>Sitemap</vt:lpstr>
      <vt:lpstr>PowerPoint Presentation</vt:lpstr>
      <vt:lpstr>PowerPoint Presentation</vt:lpstr>
      <vt:lpstr>Main page</vt:lpstr>
      <vt:lpstr>Mobile version</vt:lpstr>
      <vt:lpstr>Project page</vt:lpstr>
      <vt:lpstr>Hover effects</vt:lpstr>
      <vt:lpstr>Blog posts</vt:lpstr>
      <vt:lpstr>About page</vt:lpstr>
      <vt:lpstr>Contact page</vt:lpstr>
      <vt:lpstr>Javascript – project hover</vt:lpstr>
      <vt:lpstr>Javascript – drop down menu</vt:lpstr>
      <vt:lpstr>Javascript – menu click</vt:lpstr>
      <vt:lpstr>Other layouts</vt:lpstr>
      <vt:lpstr>Other layouts</vt:lpstr>
      <vt:lpstr>Other layouts</vt:lpstr>
      <vt:lpstr>Other layouts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chris white</dc:creator>
  <cp:lastModifiedBy>chris white</cp:lastModifiedBy>
  <cp:revision>10</cp:revision>
  <dcterms:created xsi:type="dcterms:W3CDTF">2020-05-25T02:00:44Z</dcterms:created>
  <dcterms:modified xsi:type="dcterms:W3CDTF">2020-05-25T09:25:53Z</dcterms:modified>
</cp:coreProperties>
</file>